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3" r:id="rId4"/>
    <p:sldId id="274" r:id="rId5"/>
    <p:sldId id="27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81"/>
    <p:restoredTop sz="94694"/>
  </p:normalViewPr>
  <p:slideViewPr>
    <p:cSldViewPr snapToGrid="0" snapToObjects="1">
      <p:cViewPr varScale="1">
        <p:scale>
          <a:sx n="125" d="100"/>
          <a:sy n="125" d="100"/>
        </p:scale>
        <p:origin x="1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oin.slack.com/t/dso560nlptext-gva6297/shared_invite/zt-chhyjo6b-MCpaA4NGG4wmQWGeIRjarg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egex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D95C2-DFD6-7240-A4C4-7A95B45299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ANALYTICs AND NATURAL LANGUAGE PROCESSING WEEK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B7D45-F892-5440-BA8D-96CE23F4DF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CE3A8D-B918-2246-98A0-D7275252C3B6}"/>
              </a:ext>
            </a:extLst>
          </p:cNvPr>
          <p:cNvSpPr txBox="1"/>
          <p:nvPr/>
        </p:nvSpPr>
        <p:spPr>
          <a:xfrm>
            <a:off x="1813034" y="3641834"/>
            <a:ext cx="92858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If you have not done so, please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Install Python 3.7 or higher on your 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Join the </a:t>
            </a:r>
            <a:r>
              <a:rPr lang="en-US" sz="2400" dirty="0">
                <a:solidFill>
                  <a:schemeClr val="bg1"/>
                </a:solidFill>
                <a:hlinkClick r:id="rId2"/>
              </a:rPr>
              <a:t>Slack workspace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Install </a:t>
            </a:r>
            <a:r>
              <a:rPr lang="en-US" sz="2400" dirty="0" err="1">
                <a:solidFill>
                  <a:schemeClr val="bg1"/>
                </a:solidFill>
              </a:rPr>
              <a:t>jupyter</a:t>
            </a:r>
            <a:r>
              <a:rPr lang="en-US" sz="2400" dirty="0">
                <a:solidFill>
                  <a:schemeClr val="bg1"/>
                </a:solidFill>
              </a:rPr>
              <a:t> (pip install </a:t>
            </a:r>
            <a:r>
              <a:rPr lang="en-US" sz="2400" dirty="0" err="1">
                <a:solidFill>
                  <a:schemeClr val="bg1"/>
                </a:solidFill>
              </a:rPr>
              <a:t>jupyter</a:t>
            </a:r>
            <a:r>
              <a:rPr lang="en-US" sz="2400" dirty="0">
                <a:solidFill>
                  <a:schemeClr val="bg1"/>
                </a:solidFill>
              </a:rPr>
              <a:t>), pandas (pip install pandas), and matplotlib (pip install matplotlib)</a:t>
            </a:r>
          </a:p>
        </p:txBody>
      </p:sp>
    </p:spTree>
    <p:extLst>
      <p:ext uri="{BB962C8B-B14F-4D97-AF65-F5344CB8AC3E}">
        <p14:creationId xmlns:p14="http://schemas.microsoft.com/office/powerpoint/2010/main" val="83451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60DE6-C4A5-924B-A00E-98CD416FA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Domains of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42090-08F1-FD44-9060-27D243814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/ statistics</a:t>
            </a:r>
            <a:endParaRPr lang="en-US" sz="3000" dirty="0"/>
          </a:p>
          <a:p>
            <a:r>
              <a:rPr lang="en-US" sz="3200" dirty="0"/>
              <a:t>Business</a:t>
            </a:r>
          </a:p>
          <a:p>
            <a:r>
              <a:rPr lang="en-US" sz="3200" dirty="0"/>
              <a:t>Software (data) engineering</a:t>
            </a:r>
          </a:p>
        </p:txBody>
      </p:sp>
    </p:spTree>
    <p:extLst>
      <p:ext uri="{BB962C8B-B14F-4D97-AF65-F5344CB8AC3E}">
        <p14:creationId xmlns:p14="http://schemas.microsoft.com/office/powerpoint/2010/main" val="313613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6E80FF-5363-4EBB-97FF-C84D9EA35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19E46E-5263-4C6C-A732-9633475D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38174"/>
            <a:ext cx="3705323" cy="5762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EF395-6B43-3348-8F00-6DF26D8C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 dirty="0"/>
              <a:t>Example Output for A Business word count visualization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3E0626-6A9F-400F-9C6C-BDED16912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47DC32-8EA1-434F-BB8A-E6CDA90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12DDC2-F706-47ED-B95F-79213E2D0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DED3CB-65CF-8044-90BA-606F95018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776" y="780711"/>
            <a:ext cx="2889968" cy="216747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FAE0A1E-0F18-4974-802F-0E6AE1F55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1923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AA7975F1-7D06-5141-89E3-9BAB43F51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827" y="916770"/>
            <a:ext cx="3400442" cy="191274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372E1CD-CBE8-4674-A9FE-54B4AC85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4E5620-52A2-4B04-83FB-C0488BAAA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3425295"/>
            <a:ext cx="6864154" cy="2800477"/>
          </a:xfrm>
        </p:spPr>
        <p:txBody>
          <a:bodyPr>
            <a:normAutofit/>
          </a:bodyPr>
          <a:lstStyle/>
          <a:p>
            <a:r>
              <a:rPr lang="en-US" dirty="0"/>
              <a:t>Useful in getting a high-level overview</a:t>
            </a:r>
          </a:p>
          <a:p>
            <a:r>
              <a:rPr lang="en-US" dirty="0"/>
              <a:t>Extremely noisy</a:t>
            </a:r>
          </a:p>
          <a:p>
            <a:r>
              <a:rPr lang="en-US" dirty="0"/>
              <a:t>Surface-level insight</a:t>
            </a:r>
          </a:p>
          <a:p>
            <a:r>
              <a:rPr lang="en-US" dirty="0"/>
              <a:t>Inherently scalable (10,000 words versus 10,000 million words)</a:t>
            </a:r>
          </a:p>
        </p:txBody>
      </p:sp>
    </p:spTree>
    <p:extLst>
      <p:ext uri="{BB962C8B-B14F-4D97-AF65-F5344CB8AC3E}">
        <p14:creationId xmlns:p14="http://schemas.microsoft.com/office/powerpoint/2010/main" val="1841140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C4440-2CDE-3A4C-B1B8-382B1AB6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ANALYTICS AND DATA SCIENCE in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29B63-16BF-2849-ADDA-349D0A721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Cloud / distributed </a:t>
            </a:r>
            <a:r>
              <a:rPr lang="en-US" sz="2400" dirty="0"/>
              <a:t>computing</a:t>
            </a:r>
          </a:p>
          <a:p>
            <a:r>
              <a:rPr lang="en-US" sz="2400" b="1" dirty="0"/>
              <a:t>Internet of Things: </a:t>
            </a:r>
            <a:r>
              <a:rPr lang="en-US" sz="2400" dirty="0"/>
              <a:t>data from a variety of devices</a:t>
            </a:r>
          </a:p>
          <a:p>
            <a:r>
              <a:rPr lang="en-US" sz="2400" dirty="0"/>
              <a:t>Machine learning models as </a:t>
            </a:r>
            <a:r>
              <a:rPr lang="en-US" sz="2400" b="1" dirty="0"/>
              <a:t>an API / managed service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4857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7CD42-3794-EA4A-979D-D675B635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with 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0861A-762A-534B-97D4-C57113B0A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1. Open </a:t>
            </a:r>
            <a:r>
              <a:rPr lang="en-US" dirty="0">
                <a:hlinkClick r:id="rId2"/>
              </a:rPr>
              <a:t>https://regexr.com/</a:t>
            </a:r>
            <a:r>
              <a:rPr lang="en-US" dirty="0"/>
              <a:t>. </a:t>
            </a:r>
            <a:r>
              <a:rPr lang="en-US" b="1" dirty="0"/>
              <a:t>Write a regular expression that parses the phone numbers from the following text:  </a:t>
            </a:r>
          </a:p>
          <a:p>
            <a:pPr marL="0" indent="0">
              <a:buNone/>
            </a:pPr>
            <a:r>
              <a:rPr lang="en-US" dirty="0"/>
              <a:t>A. My phone number is 860-941-5955.</a:t>
            </a:r>
          </a:p>
          <a:p>
            <a:pPr marL="0" indent="0">
              <a:buNone/>
            </a:pPr>
            <a:r>
              <a:rPr lang="en-US" dirty="0"/>
              <a:t>B. But you can also call me at my international number, +011-47-324-941-8292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2. Write a regular expression that parses out all hashtags used in a tweet:</a:t>
            </a:r>
          </a:p>
          <a:p>
            <a:pPr marL="0" indent="0">
              <a:buNone/>
            </a:pPr>
            <a:r>
              <a:rPr lang="en-US" dirty="0"/>
              <a:t>people saying #</a:t>
            </a:r>
            <a:r>
              <a:rPr lang="en-US" dirty="0" err="1"/>
              <a:t>GoT</a:t>
            </a:r>
            <a:r>
              <a:rPr lang="en-US" dirty="0"/>
              <a:t> is boring after watching 3 episodes lmao </a:t>
            </a:r>
            <a:r>
              <a:rPr lang="en-US" dirty="0" err="1"/>
              <a:t>yall</a:t>
            </a:r>
            <a:r>
              <a:rPr lang="en-US" dirty="0"/>
              <a:t> are so used to mediocrity and fast paced stories without any depth and complexity in it’s characters so </a:t>
            </a:r>
            <a:r>
              <a:rPr lang="en-US" dirty="0" err="1"/>
              <a:t>y’all</a:t>
            </a:r>
            <a:r>
              <a:rPr lang="en-US" dirty="0"/>
              <a:t> can’t appreciate it’s the #1 show in America, but </a:t>
            </a:r>
            <a:r>
              <a:rPr lang="en-US" dirty="0" err="1"/>
              <a:t>GoT</a:t>
            </a:r>
            <a:r>
              <a:rPr lang="en-US" dirty="0"/>
              <a:t> outsold for a reason #</a:t>
            </a:r>
            <a:r>
              <a:rPr lang="en-US" dirty="0" err="1"/>
              <a:t>GameOfThrones</a:t>
            </a:r>
            <a:r>
              <a:rPr lang="en-US" dirty="0"/>
              <a:t> #</a:t>
            </a:r>
            <a:r>
              <a:rPr lang="en-US" dirty="0" err="1"/>
              <a:t>LevelUpSon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2445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239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Wingdings 2</vt:lpstr>
      <vt:lpstr>Dividend</vt:lpstr>
      <vt:lpstr>TEXT ANALYTICs AND NATURAL LANGUAGE PROCESSING WEEK 1</vt:lpstr>
      <vt:lpstr>The Domains of this course</vt:lpstr>
      <vt:lpstr>Example Output for A Business word count visualization</vt:lpstr>
      <vt:lpstr>STATE OF ANALYTICS AND DATA SCIENCE in 2019</vt:lpstr>
      <vt:lpstr>Exercise with regular expressions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ANALYTICs AND NATURAL LANGUAGE PROCESSING WEEK 1</dc:title>
  <dc:creator>Yu Chen</dc:creator>
  <cp:lastModifiedBy>Yu Chen</cp:lastModifiedBy>
  <cp:revision>6</cp:revision>
  <dcterms:created xsi:type="dcterms:W3CDTF">2019-03-05T21:09:58Z</dcterms:created>
  <dcterms:modified xsi:type="dcterms:W3CDTF">2020-03-10T00:43:11Z</dcterms:modified>
</cp:coreProperties>
</file>